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58" r:id="rId4"/>
    <p:sldId id="272" r:id="rId5"/>
    <p:sldId id="271" r:id="rId6"/>
    <p:sldId id="277" r:id="rId7"/>
    <p:sldId id="278" r:id="rId8"/>
    <p:sldId id="261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53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6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0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1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84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9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3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4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5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6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87DC9-3288-4C3F-9035-CCC5AB237005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4A375-A05C-4F7D-8206-DC5F7CC88F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8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e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7565" y="2032378"/>
            <a:ext cx="449248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FOREIGN LANGUAGE</a:t>
            </a:r>
          </a:p>
          <a:p>
            <a:r>
              <a:rPr lang="en-US" sz="28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UPC07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Unit 11</a:t>
            </a:r>
            <a:r>
              <a:rPr lang="en-US" sz="6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 </a:t>
            </a:r>
            <a:endParaRPr lang="en-US" sz="6000" b="1" dirty="0"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93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1575"/>
          </a:xfrm>
        </p:spPr>
      </p:pic>
    </p:spTree>
    <p:extLst>
      <p:ext uri="{BB962C8B-B14F-4D97-AF65-F5344CB8AC3E}">
        <p14:creationId xmlns:p14="http://schemas.microsoft.com/office/powerpoint/2010/main" val="182941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CuadroTexto 4"/>
          <p:cNvSpPr txBox="1"/>
          <p:nvPr/>
        </p:nvSpPr>
        <p:spPr>
          <a:xfrm>
            <a:off x="3765665" y="523702"/>
            <a:ext cx="4372495" cy="7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88720" y="2147697"/>
            <a:ext cx="938403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11	</a:t>
            </a:r>
          </a:p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LIFE´S LITTLE LESSONS</a:t>
            </a:r>
          </a:p>
          <a:p>
            <a:endParaRPr lang="en-US" sz="4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Milton Ocando Álvarez</a:t>
            </a:r>
          </a:p>
        </p:txBody>
      </p:sp>
    </p:spTree>
    <p:extLst>
      <p:ext uri="{BB962C8B-B14F-4D97-AF65-F5344CB8AC3E}">
        <p14:creationId xmlns:p14="http://schemas.microsoft.com/office/powerpoint/2010/main" val="172905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ctángulo 2"/>
          <p:cNvSpPr/>
          <p:nvPr/>
        </p:nvSpPr>
        <p:spPr>
          <a:xfrm>
            <a:off x="446117" y="1358316"/>
            <a:ext cx="79829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800" b="1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LEARNING OUTCOMES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12481" y="2526604"/>
            <a:ext cx="66436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400" dirty="0">
              <a:solidFill>
                <a:prstClr val="black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Understand information and questions with            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describing rites of passages; describing turning points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prstClr val="black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Make statements and questions.</a:t>
            </a:r>
          </a:p>
          <a:p>
            <a:pPr marL="285750" lvl="0" indent="-285750">
              <a:buFontTx/>
              <a:buChar char="-"/>
            </a:pPr>
            <a:r>
              <a:rPr lang="en-US" sz="2400" dirty="0">
                <a:solidFill>
                  <a:prstClr val="black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Understand short and long descriptions.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943" t="9384" r="5015" b="16289"/>
          <a:stretch/>
        </p:blipFill>
        <p:spPr>
          <a:xfrm>
            <a:off x="7063410" y="2684108"/>
            <a:ext cx="4774085" cy="28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4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uadroTexto 5"/>
          <p:cNvSpPr txBox="1"/>
          <p:nvPr/>
        </p:nvSpPr>
        <p:spPr>
          <a:xfrm>
            <a:off x="509448" y="2019717"/>
            <a:ext cx="10972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				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128D55-0705-4468-A033-7E8551AA1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1" t="17279" r="25054" b="17955"/>
          <a:stretch/>
        </p:blipFill>
        <p:spPr>
          <a:xfrm>
            <a:off x="128451" y="323197"/>
            <a:ext cx="11234338" cy="6169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005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uadroTexto 5"/>
          <p:cNvSpPr txBox="1"/>
          <p:nvPr/>
        </p:nvSpPr>
        <p:spPr>
          <a:xfrm>
            <a:off x="509448" y="2019717"/>
            <a:ext cx="10972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					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5D6962-F0FB-4BE8-AFD2-3B333C6EB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9" t="20372" r="5429" b="23175"/>
          <a:stretch/>
        </p:blipFill>
        <p:spPr>
          <a:xfrm>
            <a:off x="368381" y="1204808"/>
            <a:ext cx="11455238" cy="4241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55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uadroTexto 5"/>
          <p:cNvSpPr txBox="1"/>
          <p:nvPr/>
        </p:nvSpPr>
        <p:spPr>
          <a:xfrm>
            <a:off x="509448" y="2019717"/>
            <a:ext cx="10972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					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A6E4CB-0216-44F2-940C-A1F2D5FC8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5" t="16312" r="8125" b="20662"/>
          <a:stretch/>
        </p:blipFill>
        <p:spPr>
          <a:xfrm>
            <a:off x="443278" y="1020848"/>
            <a:ext cx="11239274" cy="4816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09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EBAD534-B713-4C57-8F10-73CF0A58F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8" t="36418" r="10163" b="26075"/>
          <a:stretch/>
        </p:blipFill>
        <p:spPr>
          <a:xfrm>
            <a:off x="291546" y="1027906"/>
            <a:ext cx="11477683" cy="383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9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CuadroTexto 4"/>
          <p:cNvSpPr txBox="1"/>
          <p:nvPr/>
        </p:nvSpPr>
        <p:spPr>
          <a:xfrm>
            <a:off x="2571013" y="0"/>
            <a:ext cx="515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Task: </a:t>
            </a:r>
            <a:r>
              <a:rPr lang="en-US" sz="2400" b="1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 letter</a:t>
            </a:r>
            <a:endParaRPr lang="en-US" sz="4800" b="1" dirty="0">
              <a:solidFill>
                <a:srgbClr val="0070C0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4F0819-A4B8-4ECA-A406-E205BA563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38" t="22417" r="12011" b="22209"/>
          <a:stretch/>
        </p:blipFill>
        <p:spPr>
          <a:xfrm>
            <a:off x="1570521" y="1531144"/>
            <a:ext cx="8309022" cy="37957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9260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CuadroTexto 4"/>
          <p:cNvSpPr txBox="1"/>
          <p:nvPr/>
        </p:nvSpPr>
        <p:spPr>
          <a:xfrm>
            <a:off x="450667" y="1188720"/>
            <a:ext cx="7707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8637" y="2568357"/>
            <a:ext cx="96403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https://www.freepik.es/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rgbClr val="0070C0"/>
                </a:solidFill>
              </a:rPr>
              <a:t>Wilson, Ken (2016). Smart Choice 1 3</a:t>
            </a:r>
            <a:r>
              <a:rPr lang="en-US" sz="2000" b="1" baseline="30000" dirty="0">
                <a:solidFill>
                  <a:srgbClr val="0070C0"/>
                </a:solidFill>
              </a:rPr>
              <a:t>rd</a:t>
            </a:r>
            <a:r>
              <a:rPr lang="en-US" sz="2000" b="1" dirty="0">
                <a:solidFill>
                  <a:srgbClr val="0070C0"/>
                </a:solidFill>
              </a:rPr>
              <a:t> Edition. Oxford University Press.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/>
              <a:t>Para mayor </a:t>
            </a:r>
            <a:r>
              <a:rPr lang="en-US" sz="2000" b="1" dirty="0" err="1"/>
              <a:t>información</a:t>
            </a:r>
            <a:r>
              <a:rPr lang="en-US" sz="2000" b="1" dirty="0"/>
              <a:t> </a:t>
            </a:r>
            <a:r>
              <a:rPr lang="en-US" sz="2000" b="1" dirty="0" err="1"/>
              <a:t>sigue</a:t>
            </a:r>
            <a:r>
              <a:rPr lang="en-US" sz="2000" b="1" dirty="0"/>
              <a:t> el enlace </a:t>
            </a:r>
            <a:r>
              <a:rPr lang="en-US" sz="2000" b="1" dirty="0">
                <a:solidFill>
                  <a:srgbClr val="0070C0"/>
                </a:solidFill>
              </a:rPr>
              <a:t>	</a:t>
            </a:r>
          </a:p>
          <a:p>
            <a:endParaRPr lang="en-US" sz="2000" b="1" dirty="0">
              <a:solidFill>
                <a:srgbClr val="0070C0"/>
              </a:solidFill>
            </a:endParaRPr>
          </a:p>
          <a:p>
            <a:endParaRPr lang="en-US" sz="2000" b="1" dirty="0">
              <a:solidFill>
                <a:srgbClr val="0070C0"/>
              </a:solidFill>
            </a:endParaRPr>
          </a:p>
          <a:p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7" name="Imagen 6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4210" y="6016057"/>
            <a:ext cx="966652" cy="589478"/>
          </a:xfrm>
          <a:prstGeom prst="rect">
            <a:avLst/>
          </a:prstGeom>
        </p:spPr>
      </p:pic>
      <p:pic>
        <p:nvPicPr>
          <p:cNvPr id="8" name="Imagen 7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6016057"/>
            <a:ext cx="966652" cy="589478"/>
          </a:xfrm>
          <a:prstGeom prst="rect">
            <a:avLst/>
          </a:prstGeom>
        </p:spPr>
      </p:pic>
      <p:sp>
        <p:nvSpPr>
          <p:cNvPr id="3" name="Flecha abajo 2"/>
          <p:cNvSpPr/>
          <p:nvPr/>
        </p:nvSpPr>
        <p:spPr>
          <a:xfrm>
            <a:off x="4787536" y="3559565"/>
            <a:ext cx="180304" cy="4765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6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69</Words>
  <Application>Microsoft Office PowerPoint</Application>
  <PresentationFormat>Panorámica</PresentationFormat>
  <Paragraphs>22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Californian FB</vt:lpstr>
      <vt:lpstr>Century Schoolbook</vt:lpstr>
      <vt:lpstr>Georgia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Usuario</cp:lastModifiedBy>
  <cp:revision>127</cp:revision>
  <dcterms:created xsi:type="dcterms:W3CDTF">2020-08-30T02:03:55Z</dcterms:created>
  <dcterms:modified xsi:type="dcterms:W3CDTF">2023-05-07T16:19:30Z</dcterms:modified>
</cp:coreProperties>
</file>